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60" r:id="rId6"/>
    <p:sldId id="261" r:id="rId7"/>
    <p:sldId id="262" r:id="rId8"/>
    <p:sldId id="259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1EC0AC-7B16-4A1C-AEDB-CA46EABF653D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F44CCDB-DBAE-4874-84AE-7915301FE947}">
      <dgm:prSet/>
      <dgm:spPr/>
      <dgm:t>
        <a:bodyPr/>
        <a:lstStyle/>
        <a:p>
          <a:r>
            <a:rPr lang="hu-HU" dirty="0"/>
            <a:t>Elkötelezett, hívő keresztyén</a:t>
          </a:r>
          <a:endParaRPr lang="en-US" dirty="0"/>
        </a:p>
      </dgm:t>
    </dgm:pt>
    <dgm:pt modelId="{6A25EB6B-BCB8-48B9-9378-661DC28965D8}" type="parTrans" cxnId="{2A8E07B3-B3F2-49F6-A291-A579C0A969F3}">
      <dgm:prSet/>
      <dgm:spPr/>
      <dgm:t>
        <a:bodyPr/>
        <a:lstStyle/>
        <a:p>
          <a:endParaRPr lang="en-US"/>
        </a:p>
      </dgm:t>
    </dgm:pt>
    <dgm:pt modelId="{C2400082-2E40-4583-BBFD-2383302919A0}" type="sibTrans" cxnId="{2A8E07B3-B3F2-49F6-A291-A579C0A969F3}">
      <dgm:prSet/>
      <dgm:spPr/>
      <dgm:t>
        <a:bodyPr/>
        <a:lstStyle/>
        <a:p>
          <a:endParaRPr lang="en-US"/>
        </a:p>
      </dgm:t>
    </dgm:pt>
    <dgm:pt modelId="{B76940D0-FDD1-4FD4-A93D-FC41671F01FA}">
      <dgm:prSet/>
      <dgm:spPr/>
      <dgm:t>
        <a:bodyPr/>
        <a:lstStyle/>
        <a:p>
          <a:r>
            <a:rPr lang="hu-HU" dirty="0"/>
            <a:t>Elkötelezett, hagyományos népegyházi identitás</a:t>
          </a:r>
          <a:endParaRPr lang="en-US" dirty="0"/>
        </a:p>
      </dgm:t>
    </dgm:pt>
    <dgm:pt modelId="{DD7DB033-6BFD-4B45-BD95-74A7BD1009DD}" type="parTrans" cxnId="{1821DDCF-501B-49A9-B650-079B2760FC80}">
      <dgm:prSet/>
      <dgm:spPr/>
      <dgm:t>
        <a:bodyPr/>
        <a:lstStyle/>
        <a:p>
          <a:endParaRPr lang="en-US"/>
        </a:p>
      </dgm:t>
    </dgm:pt>
    <dgm:pt modelId="{7A0438B3-FBD4-4012-BFBF-75B923D3B474}" type="sibTrans" cxnId="{1821DDCF-501B-49A9-B650-079B2760FC80}">
      <dgm:prSet/>
      <dgm:spPr/>
      <dgm:t>
        <a:bodyPr/>
        <a:lstStyle/>
        <a:p>
          <a:endParaRPr lang="en-US"/>
        </a:p>
      </dgm:t>
    </dgm:pt>
    <dgm:pt modelId="{52ED0006-94CF-47AD-8C1D-8F0B874D7C9D}">
      <dgm:prSet/>
      <dgm:spPr/>
      <dgm:t>
        <a:bodyPr/>
        <a:lstStyle/>
        <a:p>
          <a:r>
            <a:rPr lang="hu-HU"/>
            <a:t>Hagyományos, ritkán veszi igénybe az egyházat (kazuáliák)</a:t>
          </a:r>
          <a:endParaRPr lang="en-US"/>
        </a:p>
      </dgm:t>
    </dgm:pt>
    <dgm:pt modelId="{DB0DCDB6-31B5-4A61-A62A-5B6D8F7CA02F}" type="parTrans" cxnId="{75B6815A-EF96-4257-B54D-113941F0E463}">
      <dgm:prSet/>
      <dgm:spPr/>
      <dgm:t>
        <a:bodyPr/>
        <a:lstStyle/>
        <a:p>
          <a:endParaRPr lang="en-US"/>
        </a:p>
      </dgm:t>
    </dgm:pt>
    <dgm:pt modelId="{67CFD22F-6BD3-455D-9F5B-923757AA15D4}" type="sibTrans" cxnId="{75B6815A-EF96-4257-B54D-113941F0E463}">
      <dgm:prSet/>
      <dgm:spPr/>
      <dgm:t>
        <a:bodyPr/>
        <a:lstStyle/>
        <a:p>
          <a:endParaRPr lang="en-US"/>
        </a:p>
      </dgm:t>
    </dgm:pt>
    <dgm:pt modelId="{DF5C1B7F-E443-4C2E-9BFB-F969A712E988}">
      <dgm:prSet/>
      <dgm:spPr/>
      <dgm:t>
        <a:bodyPr/>
        <a:lstStyle/>
        <a:p>
          <a:r>
            <a:rPr lang="hu-HU"/>
            <a:t>Semleges, tartózkodó</a:t>
          </a:r>
          <a:endParaRPr lang="en-US"/>
        </a:p>
      </dgm:t>
    </dgm:pt>
    <dgm:pt modelId="{8514BCA3-194D-44DD-A25D-9952691486E2}" type="parTrans" cxnId="{6F8A2B4A-4B39-4B59-8CF0-6BD330174AB8}">
      <dgm:prSet/>
      <dgm:spPr/>
      <dgm:t>
        <a:bodyPr/>
        <a:lstStyle/>
        <a:p>
          <a:endParaRPr lang="en-US"/>
        </a:p>
      </dgm:t>
    </dgm:pt>
    <dgm:pt modelId="{7AF4C8E6-5F00-4698-806E-D8DC19428AAE}" type="sibTrans" cxnId="{6F8A2B4A-4B39-4B59-8CF0-6BD330174AB8}">
      <dgm:prSet/>
      <dgm:spPr/>
      <dgm:t>
        <a:bodyPr/>
        <a:lstStyle/>
        <a:p>
          <a:endParaRPr lang="en-US"/>
        </a:p>
      </dgm:t>
    </dgm:pt>
    <dgm:pt modelId="{CCEBEC45-4C6F-4B77-9B42-AC4C9275413A}">
      <dgm:prSet/>
      <dgm:spPr/>
      <dgm:t>
        <a:bodyPr/>
        <a:lstStyle/>
        <a:p>
          <a:r>
            <a:rPr lang="hu-HU"/>
            <a:t>Ellenséges</a:t>
          </a:r>
          <a:endParaRPr lang="en-US"/>
        </a:p>
      </dgm:t>
    </dgm:pt>
    <dgm:pt modelId="{26CDD099-A7E4-4416-B609-A7CACE53D192}" type="parTrans" cxnId="{AE5A7677-C1D4-4773-BF76-552F6A4309B5}">
      <dgm:prSet/>
      <dgm:spPr/>
      <dgm:t>
        <a:bodyPr/>
        <a:lstStyle/>
        <a:p>
          <a:endParaRPr lang="en-US"/>
        </a:p>
      </dgm:t>
    </dgm:pt>
    <dgm:pt modelId="{4DF4A0DB-3C97-44C4-AC53-886763108271}" type="sibTrans" cxnId="{AE5A7677-C1D4-4773-BF76-552F6A4309B5}">
      <dgm:prSet/>
      <dgm:spPr/>
      <dgm:t>
        <a:bodyPr/>
        <a:lstStyle/>
        <a:p>
          <a:endParaRPr lang="en-US"/>
        </a:p>
      </dgm:t>
    </dgm:pt>
    <dgm:pt modelId="{7DC60E89-3562-4E1D-8189-312AB19C0DD6}" type="pres">
      <dgm:prSet presAssocID="{801EC0AC-7B16-4A1C-AEDB-CA46EABF653D}" presName="outerComposite" presStyleCnt="0">
        <dgm:presLayoutVars>
          <dgm:chMax val="5"/>
          <dgm:dir/>
          <dgm:resizeHandles val="exact"/>
        </dgm:presLayoutVars>
      </dgm:prSet>
      <dgm:spPr/>
    </dgm:pt>
    <dgm:pt modelId="{3477D220-532B-45AB-97BA-6B4BAD9CBE1C}" type="pres">
      <dgm:prSet presAssocID="{801EC0AC-7B16-4A1C-AEDB-CA46EABF653D}" presName="dummyMaxCanvas" presStyleCnt="0">
        <dgm:presLayoutVars/>
      </dgm:prSet>
      <dgm:spPr/>
    </dgm:pt>
    <dgm:pt modelId="{52F35075-A53A-440D-838F-252D94F6A00F}" type="pres">
      <dgm:prSet presAssocID="{801EC0AC-7B16-4A1C-AEDB-CA46EABF653D}" presName="FiveNodes_1" presStyleLbl="node1" presStyleIdx="0" presStyleCnt="5">
        <dgm:presLayoutVars>
          <dgm:bulletEnabled val="1"/>
        </dgm:presLayoutVars>
      </dgm:prSet>
      <dgm:spPr/>
    </dgm:pt>
    <dgm:pt modelId="{E8595627-C409-4290-B4DC-492395699903}" type="pres">
      <dgm:prSet presAssocID="{801EC0AC-7B16-4A1C-AEDB-CA46EABF653D}" presName="FiveNodes_2" presStyleLbl="node1" presStyleIdx="1" presStyleCnt="5">
        <dgm:presLayoutVars>
          <dgm:bulletEnabled val="1"/>
        </dgm:presLayoutVars>
      </dgm:prSet>
      <dgm:spPr/>
    </dgm:pt>
    <dgm:pt modelId="{16683527-C7F0-4475-B451-7FD994FA2003}" type="pres">
      <dgm:prSet presAssocID="{801EC0AC-7B16-4A1C-AEDB-CA46EABF653D}" presName="FiveNodes_3" presStyleLbl="node1" presStyleIdx="2" presStyleCnt="5">
        <dgm:presLayoutVars>
          <dgm:bulletEnabled val="1"/>
        </dgm:presLayoutVars>
      </dgm:prSet>
      <dgm:spPr/>
    </dgm:pt>
    <dgm:pt modelId="{93F972A5-E4E4-459B-BB0A-96D53ED2DEB5}" type="pres">
      <dgm:prSet presAssocID="{801EC0AC-7B16-4A1C-AEDB-CA46EABF653D}" presName="FiveNodes_4" presStyleLbl="node1" presStyleIdx="3" presStyleCnt="5">
        <dgm:presLayoutVars>
          <dgm:bulletEnabled val="1"/>
        </dgm:presLayoutVars>
      </dgm:prSet>
      <dgm:spPr/>
    </dgm:pt>
    <dgm:pt modelId="{2B9B45A9-7036-457D-9449-4901FF0805E4}" type="pres">
      <dgm:prSet presAssocID="{801EC0AC-7B16-4A1C-AEDB-CA46EABF653D}" presName="FiveNodes_5" presStyleLbl="node1" presStyleIdx="4" presStyleCnt="5">
        <dgm:presLayoutVars>
          <dgm:bulletEnabled val="1"/>
        </dgm:presLayoutVars>
      </dgm:prSet>
      <dgm:spPr/>
    </dgm:pt>
    <dgm:pt modelId="{3AD61F32-E22F-4DFE-8CC3-FA4000F7D6B7}" type="pres">
      <dgm:prSet presAssocID="{801EC0AC-7B16-4A1C-AEDB-CA46EABF653D}" presName="FiveConn_1-2" presStyleLbl="fgAccFollowNode1" presStyleIdx="0" presStyleCnt="4">
        <dgm:presLayoutVars>
          <dgm:bulletEnabled val="1"/>
        </dgm:presLayoutVars>
      </dgm:prSet>
      <dgm:spPr/>
    </dgm:pt>
    <dgm:pt modelId="{889EE395-7ADC-4747-8448-79D567B25699}" type="pres">
      <dgm:prSet presAssocID="{801EC0AC-7B16-4A1C-AEDB-CA46EABF653D}" presName="FiveConn_2-3" presStyleLbl="fgAccFollowNode1" presStyleIdx="1" presStyleCnt="4">
        <dgm:presLayoutVars>
          <dgm:bulletEnabled val="1"/>
        </dgm:presLayoutVars>
      </dgm:prSet>
      <dgm:spPr/>
    </dgm:pt>
    <dgm:pt modelId="{7ADB0C14-7987-4631-B055-5ED6D6252E5D}" type="pres">
      <dgm:prSet presAssocID="{801EC0AC-7B16-4A1C-AEDB-CA46EABF653D}" presName="FiveConn_3-4" presStyleLbl="fgAccFollowNode1" presStyleIdx="2" presStyleCnt="4">
        <dgm:presLayoutVars>
          <dgm:bulletEnabled val="1"/>
        </dgm:presLayoutVars>
      </dgm:prSet>
      <dgm:spPr/>
    </dgm:pt>
    <dgm:pt modelId="{DE6B5B5C-7DC9-4BFE-9075-BBA57C5137D3}" type="pres">
      <dgm:prSet presAssocID="{801EC0AC-7B16-4A1C-AEDB-CA46EABF653D}" presName="FiveConn_4-5" presStyleLbl="fgAccFollowNode1" presStyleIdx="3" presStyleCnt="4">
        <dgm:presLayoutVars>
          <dgm:bulletEnabled val="1"/>
        </dgm:presLayoutVars>
      </dgm:prSet>
      <dgm:spPr/>
    </dgm:pt>
    <dgm:pt modelId="{6B068957-11AA-42C6-A08E-5055BB0C1616}" type="pres">
      <dgm:prSet presAssocID="{801EC0AC-7B16-4A1C-AEDB-CA46EABF653D}" presName="FiveNodes_1_text" presStyleLbl="node1" presStyleIdx="4" presStyleCnt="5">
        <dgm:presLayoutVars>
          <dgm:bulletEnabled val="1"/>
        </dgm:presLayoutVars>
      </dgm:prSet>
      <dgm:spPr/>
    </dgm:pt>
    <dgm:pt modelId="{E492D523-A433-49BA-B346-6587D7D3D9F5}" type="pres">
      <dgm:prSet presAssocID="{801EC0AC-7B16-4A1C-AEDB-CA46EABF653D}" presName="FiveNodes_2_text" presStyleLbl="node1" presStyleIdx="4" presStyleCnt="5">
        <dgm:presLayoutVars>
          <dgm:bulletEnabled val="1"/>
        </dgm:presLayoutVars>
      </dgm:prSet>
      <dgm:spPr/>
    </dgm:pt>
    <dgm:pt modelId="{38F4102A-F442-4EB0-9420-F37ACAD814F1}" type="pres">
      <dgm:prSet presAssocID="{801EC0AC-7B16-4A1C-AEDB-CA46EABF653D}" presName="FiveNodes_3_text" presStyleLbl="node1" presStyleIdx="4" presStyleCnt="5">
        <dgm:presLayoutVars>
          <dgm:bulletEnabled val="1"/>
        </dgm:presLayoutVars>
      </dgm:prSet>
      <dgm:spPr/>
    </dgm:pt>
    <dgm:pt modelId="{B22A159A-3C00-4F02-B178-DAA4606F1D4B}" type="pres">
      <dgm:prSet presAssocID="{801EC0AC-7B16-4A1C-AEDB-CA46EABF653D}" presName="FiveNodes_4_text" presStyleLbl="node1" presStyleIdx="4" presStyleCnt="5">
        <dgm:presLayoutVars>
          <dgm:bulletEnabled val="1"/>
        </dgm:presLayoutVars>
      </dgm:prSet>
      <dgm:spPr/>
    </dgm:pt>
    <dgm:pt modelId="{B157CDF8-9669-437F-B2F0-38F7295F4B3A}" type="pres">
      <dgm:prSet presAssocID="{801EC0AC-7B16-4A1C-AEDB-CA46EABF653D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8EDEE812-A123-4251-ABB6-B418FA6E30CD}" type="presOf" srcId="{67CFD22F-6BD3-455D-9F5B-923757AA15D4}" destId="{7ADB0C14-7987-4631-B055-5ED6D6252E5D}" srcOrd="0" destOrd="0" presId="urn:microsoft.com/office/officeart/2005/8/layout/vProcess5"/>
    <dgm:cxn modelId="{33E53C38-EAEE-4025-BCA9-E11F0F1370E5}" type="presOf" srcId="{B76940D0-FDD1-4FD4-A93D-FC41671F01FA}" destId="{E492D523-A433-49BA-B346-6587D7D3D9F5}" srcOrd="1" destOrd="0" presId="urn:microsoft.com/office/officeart/2005/8/layout/vProcess5"/>
    <dgm:cxn modelId="{74A88C47-196C-4C47-92B6-199DF355F1DB}" type="presOf" srcId="{801EC0AC-7B16-4A1C-AEDB-CA46EABF653D}" destId="{7DC60E89-3562-4E1D-8189-312AB19C0DD6}" srcOrd="0" destOrd="0" presId="urn:microsoft.com/office/officeart/2005/8/layout/vProcess5"/>
    <dgm:cxn modelId="{6F8A2B4A-4B39-4B59-8CF0-6BD330174AB8}" srcId="{801EC0AC-7B16-4A1C-AEDB-CA46EABF653D}" destId="{DF5C1B7F-E443-4C2E-9BFB-F969A712E988}" srcOrd="3" destOrd="0" parTransId="{8514BCA3-194D-44DD-A25D-9952691486E2}" sibTransId="{7AF4C8E6-5F00-4698-806E-D8DC19428AAE}"/>
    <dgm:cxn modelId="{FF065B6C-FDEE-4E25-97BF-BED4A556AEAE}" type="presOf" srcId="{52ED0006-94CF-47AD-8C1D-8F0B874D7C9D}" destId="{16683527-C7F0-4475-B451-7FD994FA2003}" srcOrd="0" destOrd="0" presId="urn:microsoft.com/office/officeart/2005/8/layout/vProcess5"/>
    <dgm:cxn modelId="{E86B6D4C-7736-4D6D-AC69-147C27603613}" type="presOf" srcId="{B76940D0-FDD1-4FD4-A93D-FC41671F01FA}" destId="{E8595627-C409-4290-B4DC-492395699903}" srcOrd="0" destOrd="0" presId="urn:microsoft.com/office/officeart/2005/8/layout/vProcess5"/>
    <dgm:cxn modelId="{E6EC6D6C-589B-4F45-B122-2F624271C775}" type="presOf" srcId="{7A0438B3-FBD4-4012-BFBF-75B923D3B474}" destId="{889EE395-7ADC-4747-8448-79D567B25699}" srcOrd="0" destOrd="0" presId="urn:microsoft.com/office/officeart/2005/8/layout/vProcess5"/>
    <dgm:cxn modelId="{59B4874E-BE45-492A-9CBD-76A6E6E6C6FC}" type="presOf" srcId="{AF44CCDB-DBAE-4874-84AE-7915301FE947}" destId="{52F35075-A53A-440D-838F-252D94F6A00F}" srcOrd="0" destOrd="0" presId="urn:microsoft.com/office/officeart/2005/8/layout/vProcess5"/>
    <dgm:cxn modelId="{EBCFBA71-7DFD-4DBA-8D93-09C4126F34CF}" type="presOf" srcId="{7AF4C8E6-5F00-4698-806E-D8DC19428AAE}" destId="{DE6B5B5C-7DC9-4BFE-9075-BBA57C5137D3}" srcOrd="0" destOrd="0" presId="urn:microsoft.com/office/officeart/2005/8/layout/vProcess5"/>
    <dgm:cxn modelId="{AE5A7677-C1D4-4773-BF76-552F6A4309B5}" srcId="{801EC0AC-7B16-4A1C-AEDB-CA46EABF653D}" destId="{CCEBEC45-4C6F-4B77-9B42-AC4C9275413A}" srcOrd="4" destOrd="0" parTransId="{26CDD099-A7E4-4416-B609-A7CACE53D192}" sibTransId="{4DF4A0DB-3C97-44C4-AC53-886763108271}"/>
    <dgm:cxn modelId="{75B6815A-EF96-4257-B54D-113941F0E463}" srcId="{801EC0AC-7B16-4A1C-AEDB-CA46EABF653D}" destId="{52ED0006-94CF-47AD-8C1D-8F0B874D7C9D}" srcOrd="2" destOrd="0" parTransId="{DB0DCDB6-31B5-4A61-A62A-5B6D8F7CA02F}" sibTransId="{67CFD22F-6BD3-455D-9F5B-923757AA15D4}"/>
    <dgm:cxn modelId="{C4D23586-7783-4850-A8C6-1D529D01D58D}" type="presOf" srcId="{CCEBEC45-4C6F-4B77-9B42-AC4C9275413A}" destId="{2B9B45A9-7036-457D-9449-4901FF0805E4}" srcOrd="0" destOrd="0" presId="urn:microsoft.com/office/officeart/2005/8/layout/vProcess5"/>
    <dgm:cxn modelId="{47271D92-CC5C-402E-AD7F-63EE8838394A}" type="presOf" srcId="{DF5C1B7F-E443-4C2E-9BFB-F969A712E988}" destId="{93F972A5-E4E4-459B-BB0A-96D53ED2DEB5}" srcOrd="0" destOrd="0" presId="urn:microsoft.com/office/officeart/2005/8/layout/vProcess5"/>
    <dgm:cxn modelId="{A4469894-7F44-4D55-B58F-19B6E90D942C}" type="presOf" srcId="{DF5C1B7F-E443-4C2E-9BFB-F969A712E988}" destId="{B22A159A-3C00-4F02-B178-DAA4606F1D4B}" srcOrd="1" destOrd="0" presId="urn:microsoft.com/office/officeart/2005/8/layout/vProcess5"/>
    <dgm:cxn modelId="{ADE268A4-3A22-4C00-B32C-3B1EBAAD71B1}" type="presOf" srcId="{AF44CCDB-DBAE-4874-84AE-7915301FE947}" destId="{6B068957-11AA-42C6-A08E-5055BB0C1616}" srcOrd="1" destOrd="0" presId="urn:microsoft.com/office/officeart/2005/8/layout/vProcess5"/>
    <dgm:cxn modelId="{C61C31A8-E3B9-49FE-97CC-6B462F08C8C0}" type="presOf" srcId="{C2400082-2E40-4583-BBFD-2383302919A0}" destId="{3AD61F32-E22F-4DFE-8CC3-FA4000F7D6B7}" srcOrd="0" destOrd="0" presId="urn:microsoft.com/office/officeart/2005/8/layout/vProcess5"/>
    <dgm:cxn modelId="{708B6DAA-AABE-44BD-BD54-ACBE80602F6D}" type="presOf" srcId="{CCEBEC45-4C6F-4B77-9B42-AC4C9275413A}" destId="{B157CDF8-9669-437F-B2F0-38F7295F4B3A}" srcOrd="1" destOrd="0" presId="urn:microsoft.com/office/officeart/2005/8/layout/vProcess5"/>
    <dgm:cxn modelId="{2A8E07B3-B3F2-49F6-A291-A579C0A969F3}" srcId="{801EC0AC-7B16-4A1C-AEDB-CA46EABF653D}" destId="{AF44CCDB-DBAE-4874-84AE-7915301FE947}" srcOrd="0" destOrd="0" parTransId="{6A25EB6B-BCB8-48B9-9378-661DC28965D8}" sibTransId="{C2400082-2E40-4583-BBFD-2383302919A0}"/>
    <dgm:cxn modelId="{1821DDCF-501B-49A9-B650-079B2760FC80}" srcId="{801EC0AC-7B16-4A1C-AEDB-CA46EABF653D}" destId="{B76940D0-FDD1-4FD4-A93D-FC41671F01FA}" srcOrd="1" destOrd="0" parTransId="{DD7DB033-6BFD-4B45-BD95-74A7BD1009DD}" sibTransId="{7A0438B3-FBD4-4012-BFBF-75B923D3B474}"/>
    <dgm:cxn modelId="{D1E945EE-9093-405B-B2AA-E659AD8A5B63}" type="presOf" srcId="{52ED0006-94CF-47AD-8C1D-8F0B874D7C9D}" destId="{38F4102A-F442-4EB0-9420-F37ACAD814F1}" srcOrd="1" destOrd="0" presId="urn:microsoft.com/office/officeart/2005/8/layout/vProcess5"/>
    <dgm:cxn modelId="{870EB40B-9EB4-4032-B667-80CEB0F65403}" type="presParOf" srcId="{7DC60E89-3562-4E1D-8189-312AB19C0DD6}" destId="{3477D220-532B-45AB-97BA-6B4BAD9CBE1C}" srcOrd="0" destOrd="0" presId="urn:microsoft.com/office/officeart/2005/8/layout/vProcess5"/>
    <dgm:cxn modelId="{CD03613E-5304-4061-B0D6-5D340BD9B2B7}" type="presParOf" srcId="{7DC60E89-3562-4E1D-8189-312AB19C0DD6}" destId="{52F35075-A53A-440D-838F-252D94F6A00F}" srcOrd="1" destOrd="0" presId="urn:microsoft.com/office/officeart/2005/8/layout/vProcess5"/>
    <dgm:cxn modelId="{950583C9-9FA7-4689-82EC-D9754D649134}" type="presParOf" srcId="{7DC60E89-3562-4E1D-8189-312AB19C0DD6}" destId="{E8595627-C409-4290-B4DC-492395699903}" srcOrd="2" destOrd="0" presId="urn:microsoft.com/office/officeart/2005/8/layout/vProcess5"/>
    <dgm:cxn modelId="{9D44D582-89F7-4B35-9810-0D38AFE7BF0D}" type="presParOf" srcId="{7DC60E89-3562-4E1D-8189-312AB19C0DD6}" destId="{16683527-C7F0-4475-B451-7FD994FA2003}" srcOrd="3" destOrd="0" presId="urn:microsoft.com/office/officeart/2005/8/layout/vProcess5"/>
    <dgm:cxn modelId="{075B0CC5-D8A0-4873-B586-F2BAE9C37E51}" type="presParOf" srcId="{7DC60E89-3562-4E1D-8189-312AB19C0DD6}" destId="{93F972A5-E4E4-459B-BB0A-96D53ED2DEB5}" srcOrd="4" destOrd="0" presId="urn:microsoft.com/office/officeart/2005/8/layout/vProcess5"/>
    <dgm:cxn modelId="{BE18C8F6-0811-4E81-8477-E4CD75D531F4}" type="presParOf" srcId="{7DC60E89-3562-4E1D-8189-312AB19C0DD6}" destId="{2B9B45A9-7036-457D-9449-4901FF0805E4}" srcOrd="5" destOrd="0" presId="urn:microsoft.com/office/officeart/2005/8/layout/vProcess5"/>
    <dgm:cxn modelId="{1B8B1259-7D96-438B-B67D-64FC761CB8DC}" type="presParOf" srcId="{7DC60E89-3562-4E1D-8189-312AB19C0DD6}" destId="{3AD61F32-E22F-4DFE-8CC3-FA4000F7D6B7}" srcOrd="6" destOrd="0" presId="urn:microsoft.com/office/officeart/2005/8/layout/vProcess5"/>
    <dgm:cxn modelId="{29D3A4F2-D2BC-4545-8B3A-80856F96502B}" type="presParOf" srcId="{7DC60E89-3562-4E1D-8189-312AB19C0DD6}" destId="{889EE395-7ADC-4747-8448-79D567B25699}" srcOrd="7" destOrd="0" presId="urn:microsoft.com/office/officeart/2005/8/layout/vProcess5"/>
    <dgm:cxn modelId="{99FE76E2-8D9F-4C27-AB9E-D655A9B79987}" type="presParOf" srcId="{7DC60E89-3562-4E1D-8189-312AB19C0DD6}" destId="{7ADB0C14-7987-4631-B055-5ED6D6252E5D}" srcOrd="8" destOrd="0" presId="urn:microsoft.com/office/officeart/2005/8/layout/vProcess5"/>
    <dgm:cxn modelId="{6476668C-7265-4B94-95FE-00A4607AFD83}" type="presParOf" srcId="{7DC60E89-3562-4E1D-8189-312AB19C0DD6}" destId="{DE6B5B5C-7DC9-4BFE-9075-BBA57C5137D3}" srcOrd="9" destOrd="0" presId="urn:microsoft.com/office/officeart/2005/8/layout/vProcess5"/>
    <dgm:cxn modelId="{7FCEB79E-0923-40F9-9FBF-0BBDD69A78A1}" type="presParOf" srcId="{7DC60E89-3562-4E1D-8189-312AB19C0DD6}" destId="{6B068957-11AA-42C6-A08E-5055BB0C1616}" srcOrd="10" destOrd="0" presId="urn:microsoft.com/office/officeart/2005/8/layout/vProcess5"/>
    <dgm:cxn modelId="{1F89285F-C7C5-4310-832D-3FDC234DE4CA}" type="presParOf" srcId="{7DC60E89-3562-4E1D-8189-312AB19C0DD6}" destId="{E492D523-A433-49BA-B346-6587D7D3D9F5}" srcOrd="11" destOrd="0" presId="urn:microsoft.com/office/officeart/2005/8/layout/vProcess5"/>
    <dgm:cxn modelId="{BDF70DEB-280B-4179-B9B1-F52043F6B4EE}" type="presParOf" srcId="{7DC60E89-3562-4E1D-8189-312AB19C0DD6}" destId="{38F4102A-F442-4EB0-9420-F37ACAD814F1}" srcOrd="12" destOrd="0" presId="urn:microsoft.com/office/officeart/2005/8/layout/vProcess5"/>
    <dgm:cxn modelId="{FEBCE600-C455-4390-A54A-EC1C8A24BFA6}" type="presParOf" srcId="{7DC60E89-3562-4E1D-8189-312AB19C0DD6}" destId="{B22A159A-3C00-4F02-B178-DAA4606F1D4B}" srcOrd="13" destOrd="0" presId="urn:microsoft.com/office/officeart/2005/8/layout/vProcess5"/>
    <dgm:cxn modelId="{B9832623-559C-418C-B292-7C24908A4448}" type="presParOf" srcId="{7DC60E89-3562-4E1D-8189-312AB19C0DD6}" destId="{B157CDF8-9669-437F-B2F0-38F7295F4B3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F35075-A53A-440D-838F-252D94F6A00F}">
      <dsp:nvSpPr>
        <dsp:cNvPr id="0" name=""/>
        <dsp:cNvSpPr/>
      </dsp:nvSpPr>
      <dsp:spPr>
        <a:xfrm>
          <a:off x="0" y="0"/>
          <a:ext cx="7744967" cy="6814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/>
            <a:t>Elkötelezett, hívő keresztyén</a:t>
          </a:r>
          <a:endParaRPr lang="en-US" sz="2100" kern="1200" dirty="0"/>
        </a:p>
      </dsp:txBody>
      <dsp:txXfrm>
        <a:off x="19960" y="19960"/>
        <a:ext cx="6929848" cy="641574"/>
      </dsp:txXfrm>
    </dsp:sp>
    <dsp:sp modelId="{E8595627-C409-4290-B4DC-492395699903}">
      <dsp:nvSpPr>
        <dsp:cNvPr id="0" name=""/>
        <dsp:cNvSpPr/>
      </dsp:nvSpPr>
      <dsp:spPr>
        <a:xfrm>
          <a:off x="578358" y="776146"/>
          <a:ext cx="7744967" cy="6814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/>
            <a:t>Elkötelezett, hagyományos népegyházi identitás</a:t>
          </a:r>
          <a:endParaRPr lang="en-US" sz="2100" kern="1200" dirty="0"/>
        </a:p>
      </dsp:txBody>
      <dsp:txXfrm>
        <a:off x="598318" y="796106"/>
        <a:ext cx="6683718" cy="641574"/>
      </dsp:txXfrm>
    </dsp:sp>
    <dsp:sp modelId="{16683527-C7F0-4475-B451-7FD994FA2003}">
      <dsp:nvSpPr>
        <dsp:cNvPr id="0" name=""/>
        <dsp:cNvSpPr/>
      </dsp:nvSpPr>
      <dsp:spPr>
        <a:xfrm>
          <a:off x="1156716" y="1552292"/>
          <a:ext cx="7744967" cy="681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/>
            <a:t>Hagyományos, ritkán veszi igénybe az egyházat (kazuáliák)</a:t>
          </a:r>
          <a:endParaRPr lang="en-US" sz="2100" kern="1200"/>
        </a:p>
      </dsp:txBody>
      <dsp:txXfrm>
        <a:off x="1176676" y="1572252"/>
        <a:ext cx="6683718" cy="641574"/>
      </dsp:txXfrm>
    </dsp:sp>
    <dsp:sp modelId="{93F972A5-E4E4-459B-BB0A-96D53ED2DEB5}">
      <dsp:nvSpPr>
        <dsp:cNvPr id="0" name=""/>
        <dsp:cNvSpPr/>
      </dsp:nvSpPr>
      <dsp:spPr>
        <a:xfrm>
          <a:off x="1735073" y="2328439"/>
          <a:ext cx="7744967" cy="6814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/>
            <a:t>Semleges, tartózkodó</a:t>
          </a:r>
          <a:endParaRPr lang="en-US" sz="2100" kern="1200"/>
        </a:p>
      </dsp:txBody>
      <dsp:txXfrm>
        <a:off x="1755033" y="2348399"/>
        <a:ext cx="6683718" cy="641574"/>
      </dsp:txXfrm>
    </dsp:sp>
    <dsp:sp modelId="{2B9B45A9-7036-457D-9449-4901FF0805E4}">
      <dsp:nvSpPr>
        <dsp:cNvPr id="0" name=""/>
        <dsp:cNvSpPr/>
      </dsp:nvSpPr>
      <dsp:spPr>
        <a:xfrm>
          <a:off x="2313432" y="3104585"/>
          <a:ext cx="7744967" cy="68149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/>
            <a:t>Ellenséges</a:t>
          </a:r>
          <a:endParaRPr lang="en-US" sz="2100" kern="1200"/>
        </a:p>
      </dsp:txBody>
      <dsp:txXfrm>
        <a:off x="2333392" y="3124545"/>
        <a:ext cx="6683718" cy="641574"/>
      </dsp:txXfrm>
    </dsp:sp>
    <dsp:sp modelId="{3AD61F32-E22F-4DFE-8CC3-FA4000F7D6B7}">
      <dsp:nvSpPr>
        <dsp:cNvPr id="0" name=""/>
        <dsp:cNvSpPr/>
      </dsp:nvSpPr>
      <dsp:spPr>
        <a:xfrm>
          <a:off x="7301996" y="497869"/>
          <a:ext cx="442971" cy="44297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401664" y="497869"/>
        <a:ext cx="243635" cy="333336"/>
      </dsp:txXfrm>
    </dsp:sp>
    <dsp:sp modelId="{889EE395-7ADC-4747-8448-79D567B25699}">
      <dsp:nvSpPr>
        <dsp:cNvPr id="0" name=""/>
        <dsp:cNvSpPr/>
      </dsp:nvSpPr>
      <dsp:spPr>
        <a:xfrm>
          <a:off x="7880354" y="1274015"/>
          <a:ext cx="442971" cy="442971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7980022" y="1274015"/>
        <a:ext cx="243635" cy="333336"/>
      </dsp:txXfrm>
    </dsp:sp>
    <dsp:sp modelId="{7ADB0C14-7987-4631-B055-5ED6D6252E5D}">
      <dsp:nvSpPr>
        <dsp:cNvPr id="0" name=""/>
        <dsp:cNvSpPr/>
      </dsp:nvSpPr>
      <dsp:spPr>
        <a:xfrm>
          <a:off x="8458712" y="2038804"/>
          <a:ext cx="442971" cy="442971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8558380" y="2038804"/>
        <a:ext cx="243635" cy="333336"/>
      </dsp:txXfrm>
    </dsp:sp>
    <dsp:sp modelId="{DE6B5B5C-7DC9-4BFE-9075-BBA57C5137D3}">
      <dsp:nvSpPr>
        <dsp:cNvPr id="0" name=""/>
        <dsp:cNvSpPr/>
      </dsp:nvSpPr>
      <dsp:spPr>
        <a:xfrm>
          <a:off x="9037070" y="2822522"/>
          <a:ext cx="442971" cy="442971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9136738" y="2822522"/>
        <a:ext cx="243635" cy="333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90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9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089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smtClean="0"/>
              <a:pPr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83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230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671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687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60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755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716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13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2639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654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5080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7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139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0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23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2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05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80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0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53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8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1552343425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C8E764-13A2-487D-B629-17FA781D1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7" y="1394369"/>
            <a:ext cx="8679915" cy="1748729"/>
          </a:xfrm>
        </p:spPr>
        <p:txBody>
          <a:bodyPr/>
          <a:lstStyle/>
          <a:p>
            <a:r>
              <a:rPr lang="hu-HU" dirty="0"/>
              <a:t>Mi az igaz hit?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0261035-1809-4083-B5A0-1760C668CA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>
                <a:latin typeface="+mj-lt"/>
              </a:rPr>
              <a:t>Hiszen kegyelemből van üdvösségetek hit által, és ez nem tőletek van: </a:t>
            </a:r>
          </a:p>
          <a:p>
            <a:r>
              <a:rPr lang="hu-HU" sz="2800" i="1" dirty="0">
                <a:latin typeface="+mj-lt"/>
              </a:rPr>
              <a:t>Isten ajándéka</a:t>
            </a:r>
          </a:p>
          <a:p>
            <a:r>
              <a:rPr lang="hu-HU" dirty="0">
                <a:latin typeface="+mj-lt"/>
              </a:rPr>
              <a:t>(</a:t>
            </a:r>
            <a:r>
              <a:rPr lang="hu-HU" dirty="0" err="1">
                <a:latin typeface="+mj-lt"/>
              </a:rPr>
              <a:t>Efezus</a:t>
            </a:r>
            <a:r>
              <a:rPr lang="hu-HU" dirty="0">
                <a:latin typeface="+mj-lt"/>
              </a:rPr>
              <a:t> 2,7)</a:t>
            </a:r>
          </a:p>
        </p:txBody>
      </p:sp>
    </p:spTree>
    <p:extLst>
      <p:ext uri="{BB962C8B-B14F-4D97-AF65-F5344CB8AC3E}">
        <p14:creationId xmlns:p14="http://schemas.microsoft.com/office/powerpoint/2010/main" val="3991976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EE7231D-0496-4C3D-9184-CAD0DA4C0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hu-HU" dirty="0"/>
              <a:t>A hit fokozatai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C1DDF12F-DFF0-4B65-A110-EDDE4F1248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300243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3345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DA31513-70F7-4CDE-BAD8-84133E347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Lehet-e a hitet tanulni?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1970205-F061-4B1F-A217-5C89091EE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Nagy vita a hittan és a vallásoktatás között.</a:t>
            </a:r>
          </a:p>
          <a:p>
            <a:pPr lvl="1"/>
            <a:r>
              <a:rPr lang="hu-HU" dirty="0"/>
              <a:t>Meg lehet-e tanítani, hogy higgyenek? Erőszakkal mire megyünk?</a:t>
            </a:r>
          </a:p>
          <a:p>
            <a:pPr lvl="1"/>
            <a:endParaRPr lang="hu-HU" dirty="0"/>
          </a:p>
          <a:p>
            <a:r>
              <a:rPr lang="hu-HU" dirty="0"/>
              <a:t>Ami a szülők felelőssége:</a:t>
            </a:r>
          </a:p>
          <a:p>
            <a:pPr lvl="1"/>
            <a:r>
              <a:rPr lang="hu-HU" dirty="0"/>
              <a:t>A hitet nem lehet örökölni, de lehetünk a hit példaképei a családunkban.</a:t>
            </a:r>
          </a:p>
          <a:p>
            <a:pPr lvl="1"/>
            <a:r>
              <a:rPr lang="hu-HU" dirty="0"/>
              <a:t>„Istennek nincsenek unokái, csak gyermekei.”</a:t>
            </a:r>
          </a:p>
          <a:p>
            <a:pPr lvl="1"/>
            <a:r>
              <a:rPr lang="hu-HU" dirty="0"/>
              <a:t>Lehet, hogy valakiért évtizedekig kell imádkozni. (ld. Szent Ágoston vagy Nagy Konstantin példáját)</a:t>
            </a:r>
          </a:p>
        </p:txBody>
      </p:sp>
    </p:spTree>
    <p:extLst>
      <p:ext uri="{BB962C8B-B14F-4D97-AF65-F5344CB8AC3E}">
        <p14:creationId xmlns:p14="http://schemas.microsoft.com/office/powerpoint/2010/main" val="107737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B2C8ADD-9C43-4100-B7A0-074D42740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Egymás hitének megítélése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253E041-BDCB-4239-A6A0-0F0D86E9A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Kimondhatom-e a másik keresztényről, hogy nem jól hisz?</a:t>
            </a:r>
          </a:p>
          <a:p>
            <a:pPr lvl="1"/>
            <a:r>
              <a:rPr lang="hu-HU" dirty="0"/>
              <a:t>„Ki vagy te, hogy más szolgája felett ítélkezel? Tulajdon urának áll vagy bukik. De meg fog állni, mert van hatalma az Úrnak arra, hogy megtartsa.” (Róma 14,4)</a:t>
            </a:r>
          </a:p>
          <a:p>
            <a:pPr lvl="1"/>
            <a:r>
              <a:rPr lang="hu-HU" dirty="0"/>
              <a:t>Csak azért, mert nem az én szájam íze szerint imádkozik/vesz részt az alkalmakon/külsőségekben gondolkodik, nem írhatom le őt hitetlenként.</a:t>
            </a:r>
          </a:p>
          <a:p>
            <a:pPr lvl="1"/>
            <a:endParaRPr lang="hu-HU" dirty="0"/>
          </a:p>
          <a:p>
            <a:r>
              <a:rPr lang="hu-HU" dirty="0"/>
              <a:t>A hittartalmak/hitelemek taníthatók és a Szentírás alapján formálhatók</a:t>
            </a:r>
          </a:p>
          <a:p>
            <a:pPr lvl="1"/>
            <a:r>
              <a:rPr lang="hu-HU" dirty="0"/>
              <a:t>Persze, nem kioktató, érzéketlen módon – ebben vezessen a Lélek.</a:t>
            </a:r>
          </a:p>
        </p:txBody>
      </p:sp>
    </p:spTree>
    <p:extLst>
      <p:ext uri="{BB962C8B-B14F-4D97-AF65-F5344CB8AC3E}">
        <p14:creationId xmlns:p14="http://schemas.microsoft.com/office/powerpoint/2010/main" val="280342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43AFC8-D8D0-4784-B08C-6324FA88E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4B1A56-8AFB-4D4F-8D98-1E832D6FFE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16DD2DA6-FBA5-40AC-B753-9E5C08CF0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3" y="1111753"/>
            <a:ext cx="3720353" cy="4634494"/>
          </a:xfrm>
          <a:ln w="25400" cap="sq">
            <a:noFill/>
            <a:miter lim="800000"/>
          </a:ln>
        </p:spPr>
        <p:txBody>
          <a:bodyPr anchor="ctr">
            <a:normAutofit/>
          </a:bodyPr>
          <a:lstStyle/>
          <a:p>
            <a:pPr algn="ctr"/>
            <a:r>
              <a:rPr lang="hu-HU" sz="3200" dirty="0">
                <a:solidFill>
                  <a:srgbClr val="FFFFFF"/>
                </a:solidFill>
              </a:rPr>
              <a:t>Isten fia leszel.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E828FC-05B4-4BA4-92D3-3DF79D42D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D571EF6-1948-437B-A704-8AF0283D0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0206" y="1111753"/>
            <a:ext cx="5057396" cy="5289047"/>
          </a:xfrm>
        </p:spPr>
        <p:txBody>
          <a:bodyPr anchor="ctr">
            <a:normAutofit/>
          </a:bodyPr>
          <a:lstStyle/>
          <a:p>
            <a:r>
              <a:rPr 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Akik pedig befogadták, azoknak hatalmat adott arra, hogy Isten gyermekeivé legyenek; mindazoknak, akik hisznek az ő nevében. </a:t>
            </a:r>
          </a:p>
          <a:p>
            <a:r>
              <a:rPr 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(János evangéliuma 1,12)</a:t>
            </a:r>
          </a:p>
          <a:p>
            <a:endParaRPr lang="hu-H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hu-HU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„Ne légy hitetlen, hanem hívő!”</a:t>
            </a:r>
          </a:p>
          <a:p>
            <a:r>
              <a:rPr lang="hu-H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(János evangéliuma 20,27)</a:t>
            </a:r>
          </a:p>
        </p:txBody>
      </p:sp>
    </p:spTree>
    <p:extLst>
      <p:ext uri="{BB962C8B-B14F-4D97-AF65-F5344CB8AC3E}">
        <p14:creationId xmlns:p14="http://schemas.microsoft.com/office/powerpoint/2010/main" val="2276537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A995779-3FC3-4BA7-B77B-E493F6D37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Az emberi psziché funkciói</a:t>
            </a:r>
            <a:br>
              <a:rPr lang="hu-HU" dirty="0"/>
            </a:br>
            <a:r>
              <a:rPr lang="hu-HU" sz="2200" dirty="0"/>
              <a:t>(ld. Németh Dávid)</a:t>
            </a:r>
          </a:p>
        </p:txBody>
      </p:sp>
      <p:pic>
        <p:nvPicPr>
          <p:cNvPr id="6" name="Tartalom helye 5" descr="A képen biliárdgolyó, vektorgrafika látható&#10;&#10;Automatikusan generált leírás">
            <a:extLst>
              <a:ext uri="{FF2B5EF4-FFF2-40B4-BE49-F238E27FC236}">
                <a16:creationId xmlns:a16="http://schemas.microsoft.com/office/drawing/2014/main" id="{6C0989B9-505E-4746-86BB-4EC87D75BA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72101" y="-114300"/>
            <a:ext cx="6858000" cy="6858000"/>
          </a:xfrm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id="{62D97422-BFC5-49BA-972F-257CF80F0CC7}"/>
              </a:ext>
            </a:extLst>
          </p:cNvPr>
          <p:cNvSpPr txBox="1"/>
          <p:nvPr/>
        </p:nvSpPr>
        <p:spPr>
          <a:xfrm>
            <a:off x="8239125" y="1695450"/>
            <a:ext cx="1304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>
                <a:latin typeface="+mj-lt"/>
              </a:rPr>
              <a:t>Kogníció</a:t>
            </a:r>
            <a:endParaRPr lang="hu-HU" b="1" dirty="0">
              <a:latin typeface="+mj-lt"/>
            </a:endParaRP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FA673640-FA99-48D2-8E1B-D5950E3AAEA2}"/>
              </a:ext>
            </a:extLst>
          </p:cNvPr>
          <p:cNvSpPr txBox="1"/>
          <p:nvPr/>
        </p:nvSpPr>
        <p:spPr>
          <a:xfrm>
            <a:off x="9420225" y="3836432"/>
            <a:ext cx="1304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>
                <a:latin typeface="+mj-lt"/>
              </a:rPr>
              <a:t>Kredíció</a:t>
            </a:r>
            <a:endParaRPr lang="hu-HU" b="1" dirty="0">
              <a:latin typeface="+mj-lt"/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402FF53B-EDEB-4879-AAE7-4DA572F3A00F}"/>
              </a:ext>
            </a:extLst>
          </p:cNvPr>
          <p:cNvSpPr txBox="1"/>
          <p:nvPr/>
        </p:nvSpPr>
        <p:spPr>
          <a:xfrm>
            <a:off x="7010400" y="3836432"/>
            <a:ext cx="1304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latin typeface="+mj-lt"/>
              </a:rPr>
              <a:t>Emóció</a:t>
            </a:r>
          </a:p>
        </p:txBody>
      </p:sp>
    </p:spTree>
    <p:extLst>
      <p:ext uri="{BB962C8B-B14F-4D97-AF65-F5344CB8AC3E}">
        <p14:creationId xmlns:p14="http://schemas.microsoft.com/office/powerpoint/2010/main" val="3338526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9939806-8A87-46D5-97EB-9FB9302AF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3614" y="84299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hu-HU" sz="4400" dirty="0">
                <a:solidFill>
                  <a:schemeClr val="accent1"/>
                </a:solidFill>
              </a:rPr>
              <a:t>A hit – loci </a:t>
            </a:r>
            <a:r>
              <a:rPr lang="hu-HU" sz="4400" dirty="0" err="1">
                <a:solidFill>
                  <a:schemeClr val="accent1"/>
                </a:solidFill>
              </a:rPr>
              <a:t>communes</a:t>
            </a:r>
            <a:endParaRPr lang="hu-HU" sz="4400" dirty="0">
              <a:solidFill>
                <a:schemeClr val="accent1"/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C30F1C1-DACA-4CF9-A2F7-AEF80E6EB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3614" y="1978090"/>
            <a:ext cx="8969390" cy="4264089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1600" dirty="0" err="1"/>
              <a:t>Pisztisz</a:t>
            </a:r>
            <a:r>
              <a:rPr lang="hu-HU" sz="1600" dirty="0"/>
              <a:t> (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πιστις</a:t>
            </a:r>
            <a:r>
              <a:rPr lang="hu-HU" sz="1600" dirty="0">
                <a:cs typeface="Times New Roman" panose="02020603050405020304" pitchFamily="18" charset="0"/>
              </a:rPr>
              <a:t>) – hívő szógyökből (hiteles, hűséges, megbízható)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sz="1400" dirty="0">
                <a:cs typeface="Times New Roman" panose="02020603050405020304" pitchFamily="18" charset="0"/>
              </a:rPr>
              <a:t>243x az Újszövetségben – az „Isten”, „Jézus”, „Úr” után a legtöbbet használt kifejezés.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600" b="1" dirty="0" err="1">
                <a:cs typeface="Times New Roman" panose="02020603050405020304" pitchFamily="18" charset="0"/>
              </a:rPr>
              <a:t>Zsid</a:t>
            </a:r>
            <a:r>
              <a:rPr lang="hu-HU" sz="1600" b="1" dirty="0">
                <a:cs typeface="Times New Roman" panose="02020603050405020304" pitchFamily="18" charset="0"/>
              </a:rPr>
              <a:t> 11,1</a:t>
            </a:r>
            <a:r>
              <a:rPr lang="hu-HU" sz="1600" dirty="0">
                <a:cs typeface="Times New Roman" panose="02020603050405020304" pitchFamily="18" charset="0"/>
              </a:rPr>
              <a:t>:  A hit pedig a remélt dolgokban való bizalom, és a nem látható dolgok létéről való meggyőződés.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600" b="1" dirty="0" err="1"/>
              <a:t>Jn</a:t>
            </a:r>
            <a:r>
              <a:rPr lang="hu-HU" sz="1600" b="1" dirty="0"/>
              <a:t> 20,29</a:t>
            </a:r>
            <a:r>
              <a:rPr lang="hu-HU" sz="1600" dirty="0"/>
              <a:t>: Boldogok, akik nem látnak és hisznek.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600" b="1" dirty="0"/>
              <a:t>Róm 10,17: </a:t>
            </a:r>
            <a:r>
              <a:rPr lang="hu-HU" sz="1600" dirty="0"/>
              <a:t>A hit tehát hallásból van, a hallás pedig Krisztus beszéde által.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600" b="1" dirty="0" err="1"/>
              <a:t>Gal</a:t>
            </a:r>
            <a:r>
              <a:rPr lang="hu-HU" sz="1600" b="1" dirty="0"/>
              <a:t> 3,5: </a:t>
            </a:r>
            <a:r>
              <a:rPr lang="hu-HU" sz="1600" dirty="0"/>
              <a:t>Tehát az, aki a Lelket adja nektek, és hatalmas erőkkel munkálkodik közöttetek, vajon a törvény cselekedetei vagy a hit igéjének hallása által teszi-e ezt?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600" b="1" dirty="0" err="1"/>
              <a:t>Jn</a:t>
            </a:r>
            <a:r>
              <a:rPr lang="hu-HU" sz="1600" b="1" dirty="0"/>
              <a:t> 16,9</a:t>
            </a:r>
            <a:r>
              <a:rPr lang="hu-HU" sz="1600" dirty="0"/>
              <a:t>: [Jézus mondja:] A bűn az, hogy nem hisznek énbennem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600" b="1" dirty="0"/>
              <a:t>Róma 10,9</a:t>
            </a:r>
            <a:r>
              <a:rPr lang="hu-HU" sz="1600" dirty="0"/>
              <a:t>: Ha tehát száddal Úrnak vallod Jézust, és szíveddel hiszed, hogy Isten feltámasztotta őt a halálból, akkor üdvözülsz.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1600" b="1" dirty="0"/>
              <a:t>ApCsel 16,31: </a:t>
            </a:r>
            <a:r>
              <a:rPr lang="hu-HU" sz="1600" dirty="0"/>
              <a:t>Higgy az Úr Jézusban, és üdvözülsz mind te, mind a te házad népe.</a:t>
            </a:r>
          </a:p>
          <a:p>
            <a:pPr marL="0" indent="0">
              <a:buNone/>
            </a:pPr>
            <a:endParaRPr lang="hu-HU" sz="1600" dirty="0"/>
          </a:p>
          <a:p>
            <a:pPr>
              <a:buFont typeface="Wingdings" panose="05000000000000000000" pitchFamily="2" charset="2"/>
              <a:buChar char="§"/>
            </a:pP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66094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F8B5069-9CAD-427D-AC27-CE4676B81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Mit mond a hitvallásunk?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3D6DBB8-4FD8-48B1-A588-3D3BBCBBD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latin typeface="+mj-lt"/>
              </a:rPr>
              <a:t>A Heidelbergi Káté 21. kérdésfelelete:</a:t>
            </a:r>
          </a:p>
          <a:p>
            <a:pPr marL="0" indent="0">
              <a:buNone/>
            </a:pPr>
            <a:endParaRPr lang="hu-HU" dirty="0">
              <a:latin typeface="+mj-lt"/>
            </a:endParaRPr>
          </a:p>
          <a:p>
            <a:pPr marL="0" indent="0">
              <a:buNone/>
            </a:pPr>
            <a:r>
              <a:rPr lang="hu-HU" dirty="0">
                <a:latin typeface="+mj-lt"/>
              </a:rPr>
              <a:t>Mi az igaz hit?</a:t>
            </a:r>
          </a:p>
          <a:p>
            <a:pPr marL="0" indent="0">
              <a:buNone/>
            </a:pPr>
            <a:r>
              <a:rPr lang="hu-HU" dirty="0">
                <a:latin typeface="+mj-lt"/>
              </a:rPr>
              <a:t>Az igaz hit ismeret, amelynél fogva igaznak tartom mindazt, amit Isten az ő igéjében nekünk kijelentett. </a:t>
            </a:r>
            <a:br>
              <a:rPr lang="hu-HU" dirty="0">
                <a:latin typeface="+mj-lt"/>
              </a:rPr>
            </a:br>
            <a:r>
              <a:rPr lang="hu-HU" dirty="0">
                <a:latin typeface="+mj-lt"/>
              </a:rPr>
              <a:t>Ám egyúttal szívbéli bizalom is, amelyet a Szentlélek gerjeszt bennem az evangélium által, hogy Isten nemcsak másoknak, hanem nekem is bűnbocsánatot, örök igazságot és üdvösséget ajándékoz, ingyen kegyeleméből, egyedül Krisztus érdeméért.</a:t>
            </a:r>
          </a:p>
        </p:txBody>
      </p:sp>
    </p:spTree>
    <p:extLst>
      <p:ext uri="{BB962C8B-B14F-4D97-AF65-F5344CB8AC3E}">
        <p14:creationId xmlns:p14="http://schemas.microsoft.com/office/powerpoint/2010/main" val="2502223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85BDEC5D-F110-4877-B4D8-7D3027798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hu-HU" sz="3600" dirty="0">
                <a:solidFill>
                  <a:schemeClr val="accent1"/>
                </a:solidFill>
              </a:rPr>
              <a:t>A hit akadályai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61E3216-1B7D-472E-8876-71133F599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802762"/>
          </a:xfrm>
        </p:spPr>
        <p:txBody>
          <a:bodyPr anchor="t">
            <a:normAutofit/>
          </a:bodyPr>
          <a:lstStyle/>
          <a:p>
            <a:r>
              <a:rPr lang="hu-HU" sz="1600" dirty="0">
                <a:latin typeface="+mj-lt"/>
              </a:rPr>
              <a:t>A magvető példázata számos akadályt említ:</a:t>
            </a:r>
          </a:p>
          <a:p>
            <a:pPr lvl="1"/>
            <a:r>
              <a:rPr lang="hu-HU" sz="1400" dirty="0">
                <a:latin typeface="+mj-lt"/>
              </a:rPr>
              <a:t>Jön a gonosz és elragadja a magot (a Sátán munkája)</a:t>
            </a:r>
          </a:p>
          <a:p>
            <a:pPr lvl="1"/>
            <a:r>
              <a:rPr lang="hu-HU" sz="1400" dirty="0">
                <a:latin typeface="+mj-lt"/>
              </a:rPr>
              <a:t>Nyomorúság és üldöztetés</a:t>
            </a:r>
          </a:p>
          <a:p>
            <a:pPr lvl="1"/>
            <a:r>
              <a:rPr lang="hu-HU" sz="1400" dirty="0">
                <a:latin typeface="+mj-lt"/>
              </a:rPr>
              <a:t>Világ gondja és gazdagság csábítása</a:t>
            </a:r>
          </a:p>
          <a:p>
            <a:r>
              <a:rPr lang="hu-HU" sz="1600" dirty="0">
                <a:latin typeface="+mj-lt"/>
              </a:rPr>
              <a:t>Csupán a jó földben hoz termést</a:t>
            </a:r>
          </a:p>
          <a:p>
            <a:pPr lvl="1"/>
            <a:r>
              <a:rPr lang="hu-HU" sz="1400" dirty="0">
                <a:latin typeface="+mj-lt"/>
              </a:rPr>
              <a:t>„Abban az időben így szólt Jézus: Magasztallak, Atyám, menny és föld Ura, mert elrejtetted ezeket a bölcsek és értelmesek elől, és felfedted az egyszerű embereknek. Igen, Atyám, mert így láttad jónak. Az én Atyám mindent átadott nekem, és senki sem ismeri a Fiút, csak az Atya, az Atyát sem ismeri senki, csak a Fiú, és az, akinek a Fiú akarja kijelenteni.” (</a:t>
            </a:r>
            <a:r>
              <a:rPr lang="hu-HU" sz="1400" dirty="0" err="1">
                <a:latin typeface="+mj-lt"/>
              </a:rPr>
              <a:t>Mt</a:t>
            </a:r>
            <a:r>
              <a:rPr lang="hu-HU" sz="1400" dirty="0">
                <a:latin typeface="+mj-lt"/>
              </a:rPr>
              <a:t> 11,25-27)</a:t>
            </a:r>
          </a:p>
        </p:txBody>
      </p:sp>
    </p:spTree>
    <p:extLst>
      <p:ext uri="{BB962C8B-B14F-4D97-AF65-F5344CB8AC3E}">
        <p14:creationId xmlns:p14="http://schemas.microsoft.com/office/powerpoint/2010/main" val="23224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53B1D554-353D-41A8-AC19-F610E5B35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928" y="1124998"/>
            <a:ext cx="3456122" cy="4589717"/>
          </a:xfrm>
        </p:spPr>
        <p:txBody>
          <a:bodyPr>
            <a:normAutofit/>
          </a:bodyPr>
          <a:lstStyle/>
          <a:p>
            <a:pPr algn="l"/>
            <a:r>
              <a:rPr lang="hu-HU" sz="4800" dirty="0"/>
              <a:t>Lehet-e igaz a hitünk?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14AC295-EA3E-413D-A354-B2DB3FABD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056" y="794042"/>
            <a:ext cx="5931659" cy="5248622"/>
          </a:xfrm>
        </p:spPr>
        <p:txBody>
          <a:bodyPr>
            <a:normAutofit/>
          </a:bodyPr>
          <a:lstStyle/>
          <a:p>
            <a:r>
              <a:rPr lang="hu-HU" dirty="0">
                <a:latin typeface="+mj-lt"/>
              </a:rPr>
              <a:t>No. 1. kérdés: Hiszek… de melyik hit az igaz hit?</a:t>
            </a:r>
          </a:p>
          <a:p>
            <a:pPr lvl="1"/>
            <a:r>
              <a:rPr lang="hu-HU" dirty="0">
                <a:latin typeface="+mj-lt"/>
              </a:rPr>
              <a:t>„Majd megtudjátok, hogy én vagyok az Úr.” (Ez 20)</a:t>
            </a:r>
          </a:p>
          <a:p>
            <a:pPr lvl="1"/>
            <a:r>
              <a:rPr lang="hu-HU" dirty="0">
                <a:latin typeface="+mj-lt"/>
              </a:rPr>
              <a:t>„Az igaz ember hitből él.” (Hab, Róma, </a:t>
            </a:r>
            <a:r>
              <a:rPr lang="hu-HU" dirty="0" err="1">
                <a:latin typeface="+mj-lt"/>
              </a:rPr>
              <a:t>Gal</a:t>
            </a:r>
            <a:r>
              <a:rPr lang="hu-HU" dirty="0">
                <a:latin typeface="+mj-lt"/>
              </a:rPr>
              <a:t>, Zsidók)</a:t>
            </a:r>
          </a:p>
          <a:p>
            <a:pPr lvl="2"/>
            <a:r>
              <a:rPr lang="hu-HU" dirty="0">
                <a:latin typeface="+mj-lt"/>
              </a:rPr>
              <a:t>Személyes kapcsolat</a:t>
            </a:r>
          </a:p>
          <a:p>
            <a:pPr lvl="2"/>
            <a:r>
              <a:rPr lang="hu-HU" dirty="0">
                <a:latin typeface="+mj-lt"/>
              </a:rPr>
              <a:t>Istenre figyelés a mindennapokban</a:t>
            </a:r>
          </a:p>
          <a:p>
            <a:pPr lvl="2"/>
            <a:r>
              <a:rPr lang="hu-HU" dirty="0">
                <a:latin typeface="+mj-lt"/>
              </a:rPr>
              <a:t>Új látásmód a világról</a:t>
            </a:r>
          </a:p>
          <a:p>
            <a:pPr lvl="2"/>
            <a:r>
              <a:rPr lang="hu-HU" dirty="0">
                <a:latin typeface="+mj-lt"/>
              </a:rPr>
              <a:t>Mennyei távlat (Nem a láthatókra nézünk)</a:t>
            </a:r>
          </a:p>
        </p:txBody>
      </p:sp>
    </p:spTree>
    <p:extLst>
      <p:ext uri="{BB962C8B-B14F-4D97-AF65-F5344CB8AC3E}">
        <p14:creationId xmlns:p14="http://schemas.microsoft.com/office/powerpoint/2010/main" val="252537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C14CB37-161C-44F7-8F24-7046E4A03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Ábrahám – a sokak atyja – a hit atyja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57DFC91-8F8B-4885-8545-4E8C7244A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Róm 4,11-12: „hogy atyja legyen… minden hívőnek.”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Hit által indult el Kánaán földjére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Hitből áldozta volna fel Izsákot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hu-HU" dirty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Róm 4,3:  De mit mond az Írás? „Hitt Ábrahám Istennek, és Isten ezt számította be neki igazságul.”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Nem cselekedetekből igazult meg Ábrahám! Hanem a hite miatt.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Vagyis: nem azért volt igaz Ábrahám, mert a törvényt megtartotta (akkor még nem is volt).</a:t>
            </a:r>
          </a:p>
        </p:txBody>
      </p:sp>
    </p:spTree>
    <p:extLst>
      <p:ext uri="{BB962C8B-B14F-4D97-AF65-F5344CB8AC3E}">
        <p14:creationId xmlns:p14="http://schemas.microsoft.com/office/powerpoint/2010/main" val="21192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3E881FE-6615-4074-B528-9A0F660FC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hit cselekedetei – a Lélek gyümölcse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C40F2DF-78E7-46EF-AB9E-FABE5FED3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40462"/>
          </a:xfrm>
        </p:spPr>
        <p:txBody>
          <a:bodyPr/>
          <a:lstStyle/>
          <a:p>
            <a:r>
              <a:rPr lang="hu-HU" dirty="0"/>
              <a:t>Elhittem, amit Isten velem-értem tett.</a:t>
            </a:r>
          </a:p>
          <a:p>
            <a:pPr lvl="1"/>
            <a:r>
              <a:rPr lang="hu-HU" dirty="0"/>
              <a:t>Mi ennek a következménye? A Szentírás szerint gyümölcsöket fogunk teremni</a:t>
            </a:r>
          </a:p>
          <a:p>
            <a:pPr lvl="1"/>
            <a:r>
              <a:rPr lang="hu-HU" dirty="0"/>
              <a:t>Református keresztyén etika: Mindent hálából, Isten dicsőségére teszek</a:t>
            </a:r>
          </a:p>
          <a:p>
            <a:pPr lvl="1"/>
            <a:endParaRPr lang="hu-HU" dirty="0"/>
          </a:p>
          <a:p>
            <a:r>
              <a:rPr lang="hu-HU" dirty="0"/>
              <a:t>A hit és az engedelmesség szorosan kapcsolódik (Jak 2,19-20)</a:t>
            </a:r>
          </a:p>
          <a:p>
            <a:pPr algn="ctr"/>
            <a:r>
              <a:rPr lang="hu-HU" dirty="0"/>
              <a:t>„Te hiszed, hogy egy az Isten. Jól teszed. Az ördögök is hiszik és rettegnek. Akarod-e hát tudni, te ostoba ember, hogy a hit cselekedetek nélkül meddő?”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Az ítélet komolyságra int minket (</a:t>
            </a:r>
            <a:r>
              <a:rPr lang="hu-HU" dirty="0" err="1"/>
              <a:t>Mt</a:t>
            </a:r>
            <a:r>
              <a:rPr lang="hu-HU" dirty="0"/>
              <a:t> 7,21):</a:t>
            </a:r>
          </a:p>
          <a:p>
            <a:pPr marL="0" indent="0" algn="ctr">
              <a:buNone/>
            </a:pPr>
            <a:r>
              <a:rPr lang="hu-HU" dirty="0"/>
              <a:t>Nem mindenki megy be a mennyek országába, aki ezt mondja nekem: Uram, Uram, hanem csak az, aki </a:t>
            </a:r>
            <a:r>
              <a:rPr lang="hu-HU" dirty="0" err="1"/>
              <a:t>cselekszi</a:t>
            </a:r>
            <a:r>
              <a:rPr lang="hu-HU" dirty="0"/>
              <a:t> az én mennyei Atyám akaratát.”</a:t>
            </a:r>
          </a:p>
        </p:txBody>
      </p:sp>
    </p:spTree>
    <p:extLst>
      <p:ext uri="{BB962C8B-B14F-4D97-AF65-F5344CB8AC3E}">
        <p14:creationId xmlns:p14="http://schemas.microsoft.com/office/powerpoint/2010/main" val="55913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ECF0FC6-D57B-48B6-9036-F4FFD91A4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84687A0-ACAA-42BB-A5CD-1A9B0C175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932" y="286603"/>
            <a:ext cx="6750987" cy="1450757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chemeClr val="accent2"/>
                </a:solidFill>
              </a:rPr>
              <a:t>A keresztyén ember hitének buktatói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D640C90-1D12-4C8D-9706-F0C5DD10E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204" y="2023962"/>
            <a:ext cx="6697715" cy="38451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Az üres, képmutató vallásosság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A farizeusok kritikája, szeretik: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dirty="0"/>
              <a:t>A köszöntéseket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dirty="0"/>
              <a:t>Főhelyeket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dirty="0"/>
              <a:t>Hosszas, lenyűgöző imádságokat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hu-HU" dirty="0"/>
              <a:t>Feltűnő vallásos öltözetet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A törvényhit (kimutatható, fejletlen hit)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Pál polémiája: nem ez igazít meg (ld. Ábrahám)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A hit a „maga módján” – magyar!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u-HU" dirty="0"/>
              <a:t>Válogat a hitelemek között (Isten OK, Jézus feltámadása: ???)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7A211C-5863-4303-AC3D-AEBFDF6D6A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44150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7519CD-2FFF-42E3-BB0C-FEAA828BA5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823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94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Atlasz">
  <a:themeElements>
    <a:clrScheme name="Atlasz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z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272</TotalTime>
  <Words>982</Words>
  <Application>Microsoft Office PowerPoint</Application>
  <PresentationFormat>Szélesvásznú</PresentationFormat>
  <Paragraphs>95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Rockwell</vt:lpstr>
      <vt:lpstr>Times New Roman</vt:lpstr>
      <vt:lpstr>Wingdings</vt:lpstr>
      <vt:lpstr>Retrospektív</vt:lpstr>
      <vt:lpstr>Atlasz</vt:lpstr>
      <vt:lpstr>Mi az igaz hit?</vt:lpstr>
      <vt:lpstr>Az emberi psziché funkciói (ld. Németh Dávid)</vt:lpstr>
      <vt:lpstr>A hit – loci communes</vt:lpstr>
      <vt:lpstr>Mit mond a hitvallásunk?</vt:lpstr>
      <vt:lpstr>A hit akadályai</vt:lpstr>
      <vt:lpstr>Lehet-e igaz a hitünk?</vt:lpstr>
      <vt:lpstr>Ábrahám – a sokak atyja – a hit atyja</vt:lpstr>
      <vt:lpstr>A hit cselekedetei – a Lélek gyümölcse</vt:lpstr>
      <vt:lpstr>A keresztyén ember hitének buktatói</vt:lpstr>
      <vt:lpstr>A hit fokozatai</vt:lpstr>
      <vt:lpstr>Lehet-e a hitet tanulni?</vt:lpstr>
      <vt:lpstr>Egymás hitének megítélése</vt:lpstr>
      <vt:lpstr>Isten fia leszel.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 az igaz hit?</dc:title>
  <dc:creator>EDU_LWVB_4880@diakoffice.onmicrosoft.com</dc:creator>
  <cp:lastModifiedBy>EDU_LWVB_4880@diakoffice.onmicrosoft.com</cp:lastModifiedBy>
  <cp:revision>17</cp:revision>
  <cp:lastPrinted>2022-02-27T10:16:41Z</cp:lastPrinted>
  <dcterms:created xsi:type="dcterms:W3CDTF">2022-02-25T21:48:47Z</dcterms:created>
  <dcterms:modified xsi:type="dcterms:W3CDTF">2022-02-27T11:16:41Z</dcterms:modified>
</cp:coreProperties>
</file>